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8" r:id="rId2"/>
  </p:sldIdLst>
  <p:sldSz cx="9144000" cy="6858000" type="screen4x3"/>
  <p:notesSz cx="7010400" cy="9296400"/>
  <p:defaultTextStyle>
    <a:defPPr>
      <a:defRPr lang="es-MX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00"/>
    <a:srgbClr val="CCFFFF"/>
    <a:srgbClr val="CCCCFF"/>
    <a:srgbClr val="FFCCFF"/>
    <a:srgbClr val="CCFF99"/>
    <a:srgbClr val="FF99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3" autoAdjust="0"/>
    <p:restoredTop sz="99288" autoAdjust="0"/>
  </p:normalViewPr>
  <p:slideViewPr>
    <p:cSldViewPr>
      <p:cViewPr varScale="1">
        <p:scale>
          <a:sx n="89" d="100"/>
          <a:sy n="89" d="100"/>
        </p:scale>
        <p:origin x="944" y="168"/>
      </p:cViewPr>
      <p:guideLst>
        <p:guide orient="horz" pos="28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3F5C6DFC-DC7A-49BE-BA5D-E21CA63B6F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49CE2641-85C5-4955-A415-0D168578FA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456" y="1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9FB14A53-42A8-4D25-803D-5E3E0AD173AF}" type="datetimeFigureOut">
              <a:rPr lang="es-MX" smtClean="0"/>
              <a:t>11/10/24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80DD7DA-2F67-40AF-AEBF-C15BDABA19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367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8B5611C-D346-415E-9E63-17FD1DC534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456" y="8830312"/>
            <a:ext cx="3037366" cy="466088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65E57044-D962-4DEB-81A3-E08E3D08E402}" type="slidenum">
              <a:rPr lang="es-MX" smtClean="0"/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809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970675" y="0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F0A9F558-6B29-4417-A3BC-1A3C3D08E57A}" type="datetimeFigureOut">
              <a:rPr lang="es-MX"/>
              <a:pPr>
                <a:defRPr/>
              </a:pPr>
              <a:t>11/10/24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8" tIns="45288" rIns="90578" bIns="45288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701357" y="4416222"/>
            <a:ext cx="5607691" cy="4183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2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l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970675" y="8829299"/>
            <a:ext cx="3038155" cy="465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2519">
              <a:defRPr sz="1200" b="0">
                <a:latin typeface="Calibri" pitchFamily="34" charset="0"/>
              </a:defRPr>
            </a:lvl1pPr>
          </a:lstStyle>
          <a:p>
            <a:pPr>
              <a:defRPr/>
            </a:pPr>
            <a:fld id="{08C8D88D-FFF9-4B12-9954-B58B7AC1E317}" type="slidenum">
              <a:rPr lang="es-MX"/>
              <a:pPr>
                <a:defRPr/>
              </a:pPr>
              <a:t>‹Nr.›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247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701357" y="4417798"/>
            <a:ext cx="5607691" cy="4180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83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C86B5-F25E-4C36-A977-0109FB95C381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7BCAC-B2E9-41E2-895B-95A9AD0A8941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0697683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14DC-AD22-4E6D-8391-781BB73B0BE8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DAFF4-7EA7-415A-8D20-2F595D0016B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008136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F6FE-3196-4194-8044-5A1DB2000617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3BF4-4842-4717-9F49-315868948F48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3611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E90C8-8507-4BD9-8C07-6D8C3AD4EB42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1B49-5220-419E-A367-E690AC77AF8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429709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B2C3D-990C-4D6F-A8C3-5E6EB6A6CA2C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436C-D9C1-4052-BCC8-4879BECAB2EF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082815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2205-C4FD-4CAB-836E-742D43DE4485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A3A3F-7E01-460E-8B41-2EA00803E440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500717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D52B-2110-4EC3-9E78-DCED1B576EF8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38A5-2344-4CB6-9347-BF71C5948F72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72102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0EF5-C216-408E-8F51-2129F560A63E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3263D-489E-4E91-8870-358DB07E6F13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826833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806631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C042A-230E-491D-AAAF-D1041FEDA530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318-3710-4683-9735-8880D9E7C4FD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1302920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7DD20-3DD5-48E5-83DF-4DB362987737}" type="datetimeFigureOut">
              <a:rPr lang="es-ES"/>
              <a:pPr>
                <a:defRPr/>
              </a:pPr>
              <a:t>11/10/24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ADAAC-D3E2-4029-B22B-44B9A95FE1A9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81538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>
            <a:extLst>
              <a:ext uri="{FF2B5EF4-FFF2-40B4-BE49-F238E27FC236}">
                <a16:creationId xmlns:a16="http://schemas.microsoft.com/office/drawing/2014/main" xmlns="" id="{555332E2-E8DC-4FFB-829B-44D0847322EB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0" b="8631"/>
          <a:stretch/>
        </p:blipFill>
        <p:spPr>
          <a:xfrm>
            <a:off x="35496" y="0"/>
            <a:ext cx="2182495" cy="577969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xmlns="" id="{46821611-6C44-46CD-927F-E23443CB50D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t="25647" r="6488" b="26265"/>
          <a:stretch/>
        </p:blipFill>
        <p:spPr>
          <a:xfrm>
            <a:off x="7020272" y="-1506"/>
            <a:ext cx="2123728" cy="656823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xmlns="" id="{66FC05FB-EFE6-4AB6-88F3-ECB26E225D1D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" t="22626" r="3831" b="22867"/>
          <a:stretch/>
        </p:blipFill>
        <p:spPr>
          <a:xfrm>
            <a:off x="0" y="0"/>
            <a:ext cx="2317750" cy="7708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43A4BB2B-8FC8-4AA8-A279-8B689EFAAEA4}"/>
              </a:ext>
            </a:extLst>
          </p:cNvPr>
          <p:cNvSpPr/>
          <p:nvPr/>
        </p:nvSpPr>
        <p:spPr>
          <a:xfrm>
            <a:off x="2483768" y="260648"/>
            <a:ext cx="4320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/>
              <a:t>“2024 Bicentenario de Coahuila; 200 años de grandeza”</a:t>
            </a: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xmlns="" id="{16650FDE-1EBF-45C7-A727-CD6E4F380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806" y="3595345"/>
            <a:ext cx="153228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VIOLETA ANAHI TELLO DAVILA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JEFATURA DE OFICINA 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MMS01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B120C826-74AC-48A9-96C9-763BBE35F144}"/>
              </a:ext>
            </a:extLst>
          </p:cNvPr>
          <p:cNvCxnSpPr>
            <a:cxnSpLocks/>
          </p:cNvCxnSpPr>
          <p:nvPr/>
        </p:nvCxnSpPr>
        <p:spPr>
          <a:xfrm>
            <a:off x="3458030" y="3364646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AutoShape 37">
            <a:extLst>
              <a:ext uri="{FF2B5EF4-FFF2-40B4-BE49-F238E27FC236}">
                <a16:creationId xmlns:a16="http://schemas.microsoft.com/office/drawing/2014/main" xmlns="" id="{26646150-0F5D-47ED-B761-7A82213FE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3612285"/>
            <a:ext cx="1872208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JONATHAN GERARDO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DELGADO GONZALEZ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COORDINACION GENERAL ADMINISTRATIVA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MMS02 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xmlns="" id="{503A6278-0C62-422D-B4CB-842B3F97BCC2}"/>
              </a:ext>
            </a:extLst>
          </p:cNvPr>
          <p:cNvCxnSpPr>
            <a:cxnSpLocks/>
          </p:cNvCxnSpPr>
          <p:nvPr/>
        </p:nvCxnSpPr>
        <p:spPr>
          <a:xfrm>
            <a:off x="5412204" y="3364646"/>
            <a:ext cx="0" cy="292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utoShape 37">
            <a:extLst>
              <a:ext uri="{FF2B5EF4-FFF2-40B4-BE49-F238E27FC236}">
                <a16:creationId xmlns:a16="http://schemas.microsoft.com/office/drawing/2014/main" xmlns="" id="{DAE0211E-06A9-42C2-8F48-9618236D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436" y="3609682"/>
            <a:ext cx="151743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JORGE ALEJANDRO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SANCHEZ DE VALLE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UNIDAD DE TRANSPARENCIA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b="0" dirty="0">
                <a:latin typeface="Arial Narrow" pitchFamily="34" charset="0"/>
              </a:rPr>
              <a:t>MM04</a:t>
            </a:r>
          </a:p>
        </p:txBody>
      </p: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xmlns="" id="{A36319C9-1FA0-4ABC-9A13-25E15C578B60}"/>
              </a:ext>
            </a:extLst>
          </p:cNvPr>
          <p:cNvCxnSpPr>
            <a:cxnSpLocks/>
            <a:stCxn id="6" idx="0"/>
            <a:endCxn id="12" idx="0"/>
          </p:cNvCxnSpPr>
          <p:nvPr/>
        </p:nvCxnSpPr>
        <p:spPr>
          <a:xfrm rot="16200000" flipH="1">
            <a:off x="4446576" y="835719"/>
            <a:ext cx="29609" cy="5548860"/>
          </a:xfrm>
          <a:prstGeom prst="bentConnector3">
            <a:avLst>
              <a:gd name="adj1" fmla="val -77206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AutoShape 27">
            <a:extLst>
              <a:ext uri="{FF2B5EF4-FFF2-40B4-BE49-F238E27FC236}">
                <a16:creationId xmlns:a16="http://schemas.microsoft.com/office/drawing/2014/main" xmlns="" id="{24909580-F5F1-4F90-87BB-5FADA204C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744" y="3624954"/>
            <a:ext cx="1498134" cy="5601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lIns="0" tIns="0" rIns="0" bIns="0" anchor="ctr" anchorCtr="1"/>
          <a:lstStyle/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MX" sz="800" dirty="0">
                <a:latin typeface="Arial Narrow" pitchFamily="34" charset="0"/>
              </a:rPr>
              <a:t>ROGELIO RAMOS ORANDAY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SECRETARÍA TECNICA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MST01</a:t>
            </a:r>
            <a:endParaRPr lang="es-ES_tradnl" sz="800" b="0" dirty="0">
              <a:latin typeface="Arial Narrow" pitchFamily="34" charset="0"/>
            </a:endParaRPr>
          </a:p>
          <a:p>
            <a:pPr algn="ctr"/>
            <a:endParaRPr lang="es-MX" sz="800" b="0" dirty="0">
              <a:latin typeface="Arial Narrow" pitchFamily="3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xmlns="" id="{BEF64FE7-1287-4DDB-B784-3D5DA2AA852D}"/>
              </a:ext>
            </a:extLst>
          </p:cNvPr>
          <p:cNvCxnSpPr>
            <a:cxnSpLocks/>
          </p:cNvCxnSpPr>
          <p:nvPr/>
        </p:nvCxnSpPr>
        <p:spPr>
          <a:xfrm>
            <a:off x="1345495" y="5258570"/>
            <a:ext cx="4" cy="70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AutoShape 36">
            <a:extLst>
              <a:ext uri="{FF2B5EF4-FFF2-40B4-BE49-F238E27FC236}">
                <a16:creationId xmlns:a16="http://schemas.microsoft.com/office/drawing/2014/main" xmlns="" id="{4E2E5781-5CD2-42BF-9CE4-4BF24764C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4723532"/>
            <a:ext cx="1698944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JUAN FRANCISCO </a:t>
            </a:r>
          </a:p>
          <a:p>
            <a:pPr algn="ctr"/>
            <a:r>
              <a:rPr lang="es-MX" sz="800" dirty="0">
                <a:latin typeface="Arial Narrow" pitchFamily="34" charset="0"/>
              </a:rPr>
              <a:t>MARTINEZ AVALOS</a:t>
            </a:r>
            <a:endParaRPr lang="es-ES_tradnl" sz="800" dirty="0">
              <a:latin typeface="Arial Narrow" pitchFamily="34" charset="0"/>
            </a:endParaRP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DE PROTECCION CIVIL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MMS02 </a:t>
            </a:r>
            <a:endParaRPr lang="es-ES" sz="800" b="0" dirty="0">
              <a:latin typeface="Arial Narrow" pitchFamily="34" charset="0"/>
            </a:endParaRPr>
          </a:p>
        </p:txBody>
      </p:sp>
      <p:sp>
        <p:nvSpPr>
          <p:cNvPr id="15" name="AutoShape 5">
            <a:extLst>
              <a:ext uri="{FF2B5EF4-FFF2-40B4-BE49-F238E27FC236}">
                <a16:creationId xmlns:a16="http://schemas.microsoft.com/office/drawing/2014/main" xmlns="" id="{3BF3F995-6356-44CB-B629-ED28AE87F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91" y="4712568"/>
            <a:ext cx="1665171" cy="5679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endParaRPr lang="es-ES_tradnl" sz="800" b="0" dirty="0">
              <a:latin typeface="Arial Narrow" pitchFamily="34" charset="0"/>
            </a:endParaRPr>
          </a:p>
          <a:p>
            <a:pPr algn="ctr"/>
            <a:r>
              <a:rPr lang="es-ES_tradnl" sz="800" dirty="0">
                <a:latin typeface="Arial Narrow" pitchFamily="34" charset="0"/>
              </a:rPr>
              <a:t>ALBERTO AGUIRRE VILLARREAL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SUBSECRETARIA  DE GOBIERNO Y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  ATENCION CIUDADANA 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MMS01</a:t>
            </a:r>
          </a:p>
          <a:p>
            <a:pPr algn="ctr"/>
            <a:endParaRPr lang="es-ES_tradnl" sz="800" b="0" dirty="0">
              <a:latin typeface="Arial Narrow" pitchFamily="3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xmlns="" id="{6C5FBCEF-CAAF-4784-8F2C-BD1254C5951E}"/>
              </a:ext>
            </a:extLst>
          </p:cNvPr>
          <p:cNvCxnSpPr>
            <a:cxnSpLocks/>
          </p:cNvCxnSpPr>
          <p:nvPr/>
        </p:nvCxnSpPr>
        <p:spPr>
          <a:xfrm>
            <a:off x="2708500" y="4488785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AutoShape 8">
            <a:extLst>
              <a:ext uri="{FF2B5EF4-FFF2-40B4-BE49-F238E27FC236}">
                <a16:creationId xmlns:a16="http://schemas.microsoft.com/office/drawing/2014/main" xmlns="" id="{97EE09C8-2FE3-499C-BA52-974607405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717623"/>
            <a:ext cx="1554928" cy="5629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b="0" dirty="0">
                <a:latin typeface="Arial Narrow" pitchFamily="34" charset="0"/>
              </a:rPr>
              <a:t>SUBSECRETARIA DE ASUNTOS 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POLITICOS Y SOCIALES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86B7DC57-D6ED-4329-B0AF-C963A6FA188E}"/>
              </a:ext>
            </a:extLst>
          </p:cNvPr>
          <p:cNvCxnSpPr>
            <a:cxnSpLocks/>
          </p:cNvCxnSpPr>
          <p:nvPr/>
        </p:nvCxnSpPr>
        <p:spPr>
          <a:xfrm>
            <a:off x="6300192" y="4489870"/>
            <a:ext cx="0" cy="287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AutoShape 37">
            <a:extLst>
              <a:ext uri="{FF2B5EF4-FFF2-40B4-BE49-F238E27FC236}">
                <a16:creationId xmlns:a16="http://schemas.microsoft.com/office/drawing/2014/main" xmlns="" id="{81EBF78B-8D5B-477A-80AD-3DCD6D7B4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312" y="4725780"/>
            <a:ext cx="1668939" cy="5754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SAUL GARDUÑO RAMIREZ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CENTRO DE EVALUACION Y CONTROL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DE CONFIANZA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MST01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14307C4F-4558-4501-A6B7-C1B79F114AAB}"/>
              </a:ext>
            </a:extLst>
          </p:cNvPr>
          <p:cNvCxnSpPr>
            <a:cxnSpLocks/>
          </p:cNvCxnSpPr>
          <p:nvPr/>
        </p:nvCxnSpPr>
        <p:spPr>
          <a:xfrm>
            <a:off x="4485412" y="1482448"/>
            <a:ext cx="0" cy="3240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utoShape 13">
            <a:extLst>
              <a:ext uri="{FF2B5EF4-FFF2-40B4-BE49-F238E27FC236}">
                <a16:creationId xmlns:a16="http://schemas.microsoft.com/office/drawing/2014/main" xmlns="" id="{C4CEA43A-6EF3-417D-B5FE-232D3556F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1203170"/>
            <a:ext cx="1918749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MX" sz="800" dirty="0">
                <a:latin typeface="Arial Narrow" pitchFamily="34" charset="0"/>
              </a:rPr>
              <a:t>MANOLO JIMENEZ SALINAS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GOBERNADOR DEL ESTADO</a:t>
            </a:r>
          </a:p>
        </p:txBody>
      </p:sp>
      <p:sp>
        <p:nvSpPr>
          <p:cNvPr id="22" name="AutoShape 15">
            <a:extLst>
              <a:ext uri="{FF2B5EF4-FFF2-40B4-BE49-F238E27FC236}">
                <a16:creationId xmlns:a16="http://schemas.microsoft.com/office/drawing/2014/main" xmlns="" id="{54879861-A261-41D6-96C6-992C7EC14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716" y="2130321"/>
            <a:ext cx="1918759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" sz="800" dirty="0">
                <a:latin typeface="Arial Narrow" pitchFamily="34" charset="0"/>
              </a:rPr>
              <a:t>OSCAR PIMENTEL GONZALEZ</a:t>
            </a:r>
          </a:p>
          <a:p>
            <a:pPr algn="ctr"/>
            <a:r>
              <a:rPr lang="es-ES" sz="800" b="0" dirty="0">
                <a:latin typeface="Arial Narrow" pitchFamily="34" charset="0"/>
              </a:rPr>
              <a:t>SECRETARIA DE GOBIERNO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MSS00</a:t>
            </a:r>
            <a:endParaRPr lang="es-ES" sz="800" b="0" dirty="0">
              <a:latin typeface="Arial Narrow" pitchFamily="34" charset="0"/>
            </a:endParaRPr>
          </a:p>
        </p:txBody>
      </p: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xmlns="" id="{2F428124-B7C9-464C-9FAF-D3AF03AD85A7}"/>
              </a:ext>
            </a:extLst>
          </p:cNvPr>
          <p:cNvCxnSpPr>
            <a:stCxn id="15" idx="0"/>
            <a:endCxn id="19" idx="0"/>
          </p:cNvCxnSpPr>
          <p:nvPr/>
        </p:nvCxnSpPr>
        <p:spPr>
          <a:xfrm rot="16200000" flipH="1">
            <a:off x="4577573" y="1088572"/>
            <a:ext cx="13212" cy="7261205"/>
          </a:xfrm>
          <a:prstGeom prst="bentConnector3">
            <a:avLst>
              <a:gd name="adj1" fmla="val -173024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utoShape 20">
            <a:extLst>
              <a:ext uri="{FF2B5EF4-FFF2-40B4-BE49-F238E27FC236}">
                <a16:creationId xmlns:a16="http://schemas.microsoft.com/office/drawing/2014/main" xmlns="" id="{41BFCE56-D4DD-416C-81C7-065449578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4716531"/>
            <a:ext cx="1608545" cy="5740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16200000" rotWithShape="0">
              <a:prstClr val="black"/>
            </a:outerShdw>
          </a:effectLst>
        </p:spPr>
        <p:txBody>
          <a:bodyPr wrap="none" anchor="ctr" anchorCtr="1"/>
          <a:lstStyle/>
          <a:p>
            <a:pPr algn="ctr"/>
            <a:r>
              <a:rPr lang="es-ES_tradnl" sz="800" dirty="0">
                <a:latin typeface="Arial Narrow" pitchFamily="34" charset="0"/>
              </a:rPr>
              <a:t>VALERIANO VALDES CABELLO</a:t>
            </a:r>
          </a:p>
          <a:p>
            <a:pPr algn="ctr"/>
            <a:r>
              <a:rPr lang="es-ES_tradnl" sz="800" b="0" dirty="0">
                <a:latin typeface="Arial Narrow" pitchFamily="34" charset="0"/>
              </a:rPr>
              <a:t>CONSEJERIA JURIDICA</a:t>
            </a:r>
          </a:p>
          <a:p>
            <a:pPr algn="ctr"/>
            <a:r>
              <a:rPr lang="es-MX" sz="800" b="0" dirty="0">
                <a:latin typeface="Arial Narrow" pitchFamily="34" charset="0"/>
              </a:rPr>
              <a:t>MST01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7FC51988-E5CE-4493-A89C-C6BEDC8EC979}"/>
              </a:ext>
            </a:extLst>
          </p:cNvPr>
          <p:cNvSpPr txBox="1"/>
          <p:nvPr/>
        </p:nvSpPr>
        <p:spPr>
          <a:xfrm>
            <a:off x="0" y="6648688"/>
            <a:ext cx="8244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1000" dirty="0"/>
              <a:t>Responsable de actualizar: </a:t>
            </a:r>
            <a:r>
              <a:rPr lang="es-MX" sz="1000" b="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CP. Jonathan Gerardo Delgado González, </a:t>
            </a:r>
            <a:r>
              <a:rPr lang="es-MX" sz="1000" b="0" dirty="0"/>
              <a:t>Coordinador General Administrativo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xmlns="" id="{66877E95-17A5-494B-965E-BA99972719A8}"/>
              </a:ext>
            </a:extLst>
          </p:cNvPr>
          <p:cNvGrpSpPr/>
          <p:nvPr/>
        </p:nvGrpSpPr>
        <p:grpSpPr>
          <a:xfrm>
            <a:off x="0" y="6397618"/>
            <a:ext cx="9144000" cy="477474"/>
            <a:chOff x="0" y="6380526"/>
            <a:chExt cx="9144000" cy="477474"/>
          </a:xfrm>
        </p:grpSpPr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xmlns="" id="{66AF103F-43D4-4EE6-9C9B-C1E7EED75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306" y="6380527"/>
              <a:ext cx="1052423" cy="477473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xmlns="" id="{E1B4DA30-EF47-4B65-B299-AAD833A26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80526"/>
              <a:ext cx="1052423" cy="477473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xmlns="" id="{B81C25DE-EE72-464E-B70D-D239C6A49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5025" y="6380527"/>
              <a:ext cx="1052423" cy="477473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xmlns="" id="{8B82EAE6-5290-426E-B081-05EF93D00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286" y="6380527"/>
              <a:ext cx="1052423" cy="477473"/>
            </a:xfrm>
            <a:prstGeom prst="rect">
              <a:avLst/>
            </a:prstGeom>
          </p:spPr>
        </p:pic>
        <p:pic>
          <p:nvPicPr>
            <p:cNvPr id="31" name="Imagen 30">
              <a:extLst>
                <a:ext uri="{FF2B5EF4-FFF2-40B4-BE49-F238E27FC236}">
                  <a16:creationId xmlns:a16="http://schemas.microsoft.com/office/drawing/2014/main" xmlns="" id="{AD74A2DA-CB01-44B1-A474-88F47D3C0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9600" y="6380526"/>
              <a:ext cx="1052423" cy="477473"/>
            </a:xfrm>
            <a:prstGeom prst="rect">
              <a:avLst/>
            </a:prstGeom>
          </p:spPr>
        </p:pic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xmlns="" id="{6028834D-886A-4191-9601-71DB024DB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7005" y="6380527"/>
              <a:ext cx="1052423" cy="477473"/>
            </a:xfrm>
            <a:prstGeom prst="rect">
              <a:avLst/>
            </a:prstGeom>
          </p:spPr>
        </p:pic>
        <p:pic>
          <p:nvPicPr>
            <p:cNvPr id="33" name="Imagen 32">
              <a:extLst>
                <a:ext uri="{FF2B5EF4-FFF2-40B4-BE49-F238E27FC236}">
                  <a16:creationId xmlns:a16="http://schemas.microsoft.com/office/drawing/2014/main" xmlns="" id="{5DEBCB65-78A9-44EA-81AB-237D3A0AD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9517" y="6380527"/>
              <a:ext cx="1052423" cy="477473"/>
            </a:xfrm>
            <a:prstGeom prst="rect">
              <a:avLst/>
            </a:prstGeom>
          </p:spPr>
        </p:pic>
        <p:pic>
          <p:nvPicPr>
            <p:cNvPr id="34" name="Imagen 33">
              <a:extLst>
                <a:ext uri="{FF2B5EF4-FFF2-40B4-BE49-F238E27FC236}">
                  <a16:creationId xmlns:a16="http://schemas.microsoft.com/office/drawing/2014/main" xmlns="" id="{8A525A51-8F1E-49E2-A93B-9D733D603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2029" y="6380527"/>
              <a:ext cx="1052423" cy="477473"/>
            </a:xfrm>
            <a:prstGeom prst="rect">
              <a:avLst/>
            </a:prstGeom>
          </p:spPr>
        </p:pic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xmlns="" id="{24B8CE3A-0A04-441E-8E4D-C14A54FA80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29737"/>
            <a:stretch/>
          </p:blipFill>
          <p:spPr>
            <a:xfrm>
              <a:off x="8404541" y="6380527"/>
              <a:ext cx="739459" cy="477473"/>
            </a:xfrm>
            <a:prstGeom prst="rect">
              <a:avLst/>
            </a:prstGeom>
          </p:spPr>
        </p:pic>
      </p:grpSp>
      <p:pic>
        <p:nvPicPr>
          <p:cNvPr id="37" name="Imagen 36">
            <a:extLst>
              <a:ext uri="{FF2B5EF4-FFF2-40B4-BE49-F238E27FC236}">
                <a16:creationId xmlns:a16="http://schemas.microsoft.com/office/drawing/2014/main" xmlns="" id="{5816DF95-6B23-49A8-AFD8-D3CF5B56302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0" t="12770" r="29726" b="12770"/>
          <a:stretch/>
        </p:blipFill>
        <p:spPr>
          <a:xfrm>
            <a:off x="8244408" y="5960011"/>
            <a:ext cx="841208" cy="86409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2663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77031</TotalTime>
  <Words>112</Words>
  <Application>Microsoft Macintosh PowerPoint</Application>
  <PresentationFormat>Presentación en pantalla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 Narrow</vt:lpstr>
      <vt:lpstr>Calibri</vt:lpstr>
      <vt:lpstr>Arial</vt:lpstr>
      <vt:lpstr>1_Tema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Qdash</dc:creator>
  <cp:lastModifiedBy>Usuario de Microsoft Office</cp:lastModifiedBy>
  <cp:revision>3723</cp:revision>
  <cp:lastPrinted>2024-10-11T16:09:29Z</cp:lastPrinted>
  <dcterms:created xsi:type="dcterms:W3CDTF">2012-07-10T15:22:44Z</dcterms:created>
  <dcterms:modified xsi:type="dcterms:W3CDTF">2024-10-11T17:44:45Z</dcterms:modified>
</cp:coreProperties>
</file>