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48" r:id="rId2"/>
  </p:sldIdLst>
  <p:sldSz cx="9144000" cy="6858000" type="screen4x3"/>
  <p:notesSz cx="7010400" cy="9296400"/>
  <p:defaultTextStyle>
    <a:defPPr>
      <a:defRPr lang="es-MX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00"/>
    <a:srgbClr val="CCFFFF"/>
    <a:srgbClr val="CCCCFF"/>
    <a:srgbClr val="FFCCFF"/>
    <a:srgbClr val="CCFF99"/>
    <a:srgbClr val="FF99F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9" autoAdjust="0"/>
    <p:restoredTop sz="99288" autoAdjust="0"/>
  </p:normalViewPr>
  <p:slideViewPr>
    <p:cSldViewPr>
      <p:cViewPr varScale="1">
        <p:scale>
          <a:sx n="111" d="100"/>
          <a:sy n="111" d="100"/>
        </p:scale>
        <p:origin x="1818" y="102"/>
      </p:cViewPr>
      <p:guideLst>
        <p:guide orient="horz" pos="28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F5C6DFC-DC7A-49BE-BA5D-E21CA63B6F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367" cy="466088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9CE2641-85C5-4955-A415-0D168578FA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456" y="1"/>
            <a:ext cx="3037366" cy="466088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/>
            </a:lvl1pPr>
          </a:lstStyle>
          <a:p>
            <a:fld id="{9FB14A53-42A8-4D25-803D-5E3E0AD173AF}" type="datetimeFigureOut">
              <a:rPr lang="es-MX" smtClean="0"/>
              <a:t>12/01/2024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80DD7DA-2F67-40AF-AEBF-C15BDABA19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367" cy="466088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8B5611C-D346-415E-9E63-17FD1DC534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456" y="8830312"/>
            <a:ext cx="3037366" cy="466088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/>
            </a:lvl1pPr>
          </a:lstStyle>
          <a:p>
            <a:fld id="{65E57044-D962-4DEB-81A3-E08E3D08E40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8098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38155" cy="46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l" defTabSz="932519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970675" y="0"/>
            <a:ext cx="3038155" cy="46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2519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F0A9F558-6B29-4417-A3BC-1A3C3D08E57A}" type="datetimeFigureOut">
              <a:rPr lang="es-MX"/>
              <a:pPr>
                <a:defRPr/>
              </a:pPr>
              <a:t>12/01/2024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8" tIns="45288" rIns="90578" bIns="45288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701357" y="4416222"/>
            <a:ext cx="5607691" cy="4183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2" y="8829299"/>
            <a:ext cx="3038155" cy="46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l" defTabSz="932519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970675" y="8829299"/>
            <a:ext cx="3038155" cy="46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2519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08C8D88D-FFF9-4B12-9954-B58B7AC1E31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5247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85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701357" y="4417798"/>
            <a:ext cx="5607691" cy="418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838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C86B5-F25E-4C36-A977-0109FB95C381}" type="datetimeFigureOut">
              <a:rPr lang="es-ES"/>
              <a:pPr>
                <a:defRPr/>
              </a:pPr>
              <a:t>12/01/2024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7BCAC-B2E9-41E2-895B-95A9AD0A894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0697683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014DC-AD22-4E6D-8391-781BB73B0BE8}" type="datetimeFigureOut">
              <a:rPr lang="es-ES"/>
              <a:pPr>
                <a:defRPr/>
              </a:pPr>
              <a:t>12/01/2024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DAFF4-7EA7-415A-8D20-2F595D0016B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008136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8F6FE-3196-4194-8044-5A1DB2000617}" type="datetimeFigureOut">
              <a:rPr lang="es-ES"/>
              <a:pPr>
                <a:defRPr/>
              </a:pPr>
              <a:t>12/01/2024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E3BF4-4842-4717-9F49-315868948F4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3611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E90C8-8507-4BD9-8C07-6D8C3AD4EB42}" type="datetimeFigureOut">
              <a:rPr lang="es-ES"/>
              <a:pPr>
                <a:defRPr/>
              </a:pPr>
              <a:t>12/01/2024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1B49-5220-419E-A367-E690AC77AF8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429709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B2C3D-990C-4D6F-A8C3-5E6EB6A6CA2C}" type="datetimeFigureOut">
              <a:rPr lang="es-ES"/>
              <a:pPr>
                <a:defRPr/>
              </a:pPr>
              <a:t>12/01/2024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1436C-D9C1-4052-BCC8-4879BECAB2E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0828158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52205-C4FD-4CAB-836E-742D43DE4485}" type="datetimeFigureOut">
              <a:rPr lang="es-ES"/>
              <a:pPr>
                <a:defRPr/>
              </a:pPr>
              <a:t>12/01/2024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A3A3F-7E01-460E-8B41-2EA00803E44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350071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0D52B-2110-4EC3-9E78-DCED1B576EF8}" type="datetimeFigureOut">
              <a:rPr lang="es-ES"/>
              <a:pPr>
                <a:defRPr/>
              </a:pPr>
              <a:t>12/01/2024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E38A5-2344-4CB6-9347-BF71C5948F7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6372102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50EF5-C216-408E-8F51-2129F560A63E}" type="datetimeFigureOut">
              <a:rPr lang="es-ES"/>
              <a:pPr>
                <a:defRPr/>
              </a:pPr>
              <a:t>12/01/2024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3263D-489E-4E91-8870-358DB07E6F1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826833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806631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C042A-230E-491D-AAAF-D1041FEDA530}" type="datetimeFigureOut">
              <a:rPr lang="es-ES"/>
              <a:pPr>
                <a:defRPr/>
              </a:pPr>
              <a:t>12/01/2024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0318-3710-4683-9735-8880D9E7C4F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1302920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7DD20-3DD5-48E5-83DF-4DB362987737}" type="datetimeFigureOut">
              <a:rPr lang="es-ES"/>
              <a:pPr>
                <a:defRPr/>
              </a:pPr>
              <a:t>12/01/2024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ADAAC-D3E2-4029-B22B-44B9A95FE1A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2815381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AutoShape 3">
            <a:extLst>
              <a:ext uri="{FF2B5EF4-FFF2-40B4-BE49-F238E27FC236}">
                <a16:creationId xmlns:a16="http://schemas.microsoft.com/office/drawing/2014/main" id="{B3CD9225-CBE2-4DC7-A53E-4CD2BC490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6033" y="4673229"/>
            <a:ext cx="1344272" cy="47677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es-MX" sz="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GABRIELA ALEJANDRA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LA CRUZ RIVAS</a:t>
            </a:r>
          </a:p>
          <a:p>
            <a:pPr algn="ctr"/>
            <a:r>
              <a:rPr lang="es-MX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PERIODICO OFICIAL DEL GOBIERNO</a:t>
            </a:r>
          </a:p>
          <a:p>
            <a:pPr algn="ctr"/>
            <a:r>
              <a:rPr lang="es-MX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DEL ESTADO</a:t>
            </a:r>
          </a:p>
          <a:p>
            <a:pPr algn="ctr"/>
            <a:r>
              <a:rPr lang="es-MX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MMS02</a:t>
            </a:r>
            <a:endParaRPr lang="es-ES" sz="6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33518564-9946-4049-9051-A8CC7377BAF0}"/>
              </a:ext>
            </a:extLst>
          </p:cNvPr>
          <p:cNvCxnSpPr>
            <a:cxnSpLocks/>
          </p:cNvCxnSpPr>
          <p:nvPr/>
        </p:nvCxnSpPr>
        <p:spPr>
          <a:xfrm>
            <a:off x="4352535" y="1294269"/>
            <a:ext cx="0" cy="4150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AutoShape 13">
            <a:extLst>
              <a:ext uri="{FF2B5EF4-FFF2-40B4-BE49-F238E27FC236}">
                <a16:creationId xmlns:a16="http://schemas.microsoft.com/office/drawing/2014/main" id="{1913891C-A03F-4A8E-A446-BA06460F5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7696" y="836712"/>
            <a:ext cx="1853951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anchor="ctr" anchorCtr="1"/>
          <a:lstStyle/>
          <a:p>
            <a:r>
              <a:rPr lang="es-MX" sz="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MANOLO JIMÉNEZ SALINAS</a:t>
            </a:r>
          </a:p>
          <a:p>
            <a:pPr algn="ctr"/>
            <a:r>
              <a:rPr lang="es-ES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GOBERNADOR DEL ESTADO</a:t>
            </a:r>
          </a:p>
        </p:txBody>
      </p:sp>
      <p:sp>
        <p:nvSpPr>
          <p:cNvPr id="80" name="AutoShape 15">
            <a:extLst>
              <a:ext uri="{FF2B5EF4-FFF2-40B4-BE49-F238E27FC236}">
                <a16:creationId xmlns:a16="http://schemas.microsoft.com/office/drawing/2014/main" id="{7BEB6610-608F-4564-9618-065F5485E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955" y="1762422"/>
            <a:ext cx="1947226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anchor="ctr" anchorCtr="1"/>
          <a:lstStyle/>
          <a:p>
            <a:pPr algn="ctr"/>
            <a:r>
              <a:rPr lang="es-ES" sz="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OSCAR PIMENTEL GONZÁLEZ</a:t>
            </a:r>
          </a:p>
          <a:p>
            <a:pPr algn="ctr"/>
            <a:r>
              <a:rPr lang="es-ES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SECRETARIO DE GOBIERNO</a:t>
            </a:r>
          </a:p>
          <a:p>
            <a:pPr algn="ctr"/>
            <a:r>
              <a:rPr lang="es-MX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MSS00</a:t>
            </a:r>
            <a:endParaRPr lang="es-ES" sz="6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314C0D14-401D-466A-AA97-C1A25810EC0C}"/>
              </a:ext>
            </a:extLst>
          </p:cNvPr>
          <p:cNvCxnSpPr>
            <a:cxnSpLocks/>
          </p:cNvCxnSpPr>
          <p:nvPr/>
        </p:nvCxnSpPr>
        <p:spPr>
          <a:xfrm>
            <a:off x="5110119" y="3877114"/>
            <a:ext cx="0" cy="317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AutoShape 36">
            <a:extLst>
              <a:ext uri="{FF2B5EF4-FFF2-40B4-BE49-F238E27FC236}">
                <a16:creationId xmlns:a16="http://schemas.microsoft.com/office/drawing/2014/main" id="{F119DFF7-8C76-454D-B3A7-17BC7D903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6551" y="4005064"/>
            <a:ext cx="1344272" cy="51644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JUAN FRANCISCO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MARTÍNEZ ÁVALOS</a:t>
            </a:r>
            <a:endParaRPr lang="es-ES_tradnl" sz="6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SUBSECRETARÍA DE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PROTECCIÓN CIVIL</a:t>
            </a:r>
          </a:p>
          <a:p>
            <a:pPr algn="ctr"/>
            <a:r>
              <a:rPr lang="es-MX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MMS02 </a:t>
            </a:r>
            <a:endParaRPr lang="es-ES" sz="6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6" name="AutoShape 11">
            <a:extLst>
              <a:ext uri="{FF2B5EF4-FFF2-40B4-BE49-F238E27FC236}">
                <a16:creationId xmlns:a16="http://schemas.microsoft.com/office/drawing/2014/main" id="{20141AF7-CA3B-433E-AA95-39590C1B0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89" y="5299152"/>
            <a:ext cx="1443409" cy="506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anchor="ctr" anchorCtr="1"/>
          <a:lstStyle/>
          <a:p>
            <a:pPr algn="ctr"/>
            <a:r>
              <a:rPr lang="es-ES" sz="6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LUCAS MARTÍNEZ SÁNCHEZ</a:t>
            </a:r>
          </a:p>
          <a:p>
            <a:pPr algn="ctr"/>
            <a:r>
              <a:rPr lang="es-ES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ARCHIVO GENERAL DEL </a:t>
            </a:r>
          </a:p>
          <a:p>
            <a:pPr algn="ctr"/>
            <a:r>
              <a:rPr lang="es-ES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ESTADO DE COAHUILA</a:t>
            </a:r>
          </a:p>
          <a:p>
            <a:pPr algn="ctr"/>
            <a:r>
              <a:rPr lang="es-ES" sz="600" b="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MM01</a:t>
            </a:r>
          </a:p>
        </p:txBody>
      </p: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7959D444-5B32-490E-B142-D706E8527305}"/>
              </a:ext>
            </a:extLst>
          </p:cNvPr>
          <p:cNvCxnSpPr/>
          <p:nvPr/>
        </p:nvCxnSpPr>
        <p:spPr>
          <a:xfrm>
            <a:off x="2669097" y="3872878"/>
            <a:ext cx="0" cy="3548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AutoShape 5">
            <a:extLst>
              <a:ext uri="{FF2B5EF4-FFF2-40B4-BE49-F238E27FC236}">
                <a16:creationId xmlns:a16="http://schemas.microsoft.com/office/drawing/2014/main" id="{85B3E1BA-A6B0-4EFE-BED0-9E5753C85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81" y="3954467"/>
            <a:ext cx="1394294" cy="52839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anchor="ctr" anchorCtr="1"/>
          <a:lstStyle/>
          <a:p>
            <a:pPr algn="ctr"/>
            <a:endParaRPr lang="es-ES_tradnl" sz="6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ALBERTO AGUIRRE VILLARREAL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SUBSECRETARÍA  DE GOBIERNO Y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ATENCIÓN CIUDADANA 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MMS01</a:t>
            </a:r>
          </a:p>
          <a:p>
            <a:pPr algn="ctr"/>
            <a:endParaRPr lang="es-ES_tradnl" sz="6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Conector: angular 94">
            <a:extLst>
              <a:ext uri="{FF2B5EF4-FFF2-40B4-BE49-F238E27FC236}">
                <a16:creationId xmlns:a16="http://schemas.microsoft.com/office/drawing/2014/main" id="{146FE5E4-2A8E-4774-8102-2D18ECAC021C}"/>
              </a:ext>
            </a:extLst>
          </p:cNvPr>
          <p:cNvCxnSpPr>
            <a:stCxn id="93" idx="2"/>
            <a:endCxn id="86" idx="1"/>
          </p:cNvCxnSpPr>
          <p:nvPr/>
        </p:nvCxnSpPr>
        <p:spPr>
          <a:xfrm rot="5400000">
            <a:off x="70184" y="4672464"/>
            <a:ext cx="1069350" cy="690139"/>
          </a:xfrm>
          <a:prstGeom prst="bentConnector4">
            <a:avLst>
              <a:gd name="adj1" fmla="val 13967"/>
              <a:gd name="adj2" fmla="val 11062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5D10F988-4E46-4D14-9AB5-91F0282715DC}"/>
              </a:ext>
            </a:extLst>
          </p:cNvPr>
          <p:cNvCxnSpPr/>
          <p:nvPr/>
        </p:nvCxnSpPr>
        <p:spPr>
          <a:xfrm>
            <a:off x="179512" y="4973826"/>
            <a:ext cx="2468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AutoShape 4">
            <a:extLst>
              <a:ext uri="{FF2B5EF4-FFF2-40B4-BE49-F238E27FC236}">
                <a16:creationId xmlns:a16="http://schemas.microsoft.com/office/drawing/2014/main" id="{D4617576-B991-43F5-B223-78438C025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469" y="4723391"/>
            <a:ext cx="1443408" cy="5008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anchor="ctr" anchorCtr="1"/>
          <a:lstStyle/>
          <a:p>
            <a:pPr algn="ctr"/>
            <a:r>
              <a:rPr lang="es-ES_tradnl" sz="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DORA ALICIA DE LA GARZA </a:t>
            </a:r>
          </a:p>
          <a:p>
            <a:pPr algn="ctr"/>
            <a:r>
              <a:rPr lang="es-ES_tradnl" sz="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VILLANUEVA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REGISTRO CIVIL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MMS02</a:t>
            </a:r>
            <a:endParaRPr lang="es-ES" sz="6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id="{C0893884-258A-4B0C-933A-E8CB717CF057}"/>
              </a:ext>
            </a:extLst>
          </p:cNvPr>
          <p:cNvCxnSpPr>
            <a:cxnSpLocks/>
          </p:cNvCxnSpPr>
          <p:nvPr/>
        </p:nvCxnSpPr>
        <p:spPr>
          <a:xfrm>
            <a:off x="6622287" y="3870319"/>
            <a:ext cx="0" cy="317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AutoShape 8">
            <a:extLst>
              <a:ext uri="{FF2B5EF4-FFF2-40B4-BE49-F238E27FC236}">
                <a16:creationId xmlns:a16="http://schemas.microsoft.com/office/drawing/2014/main" id="{F4A82717-AD4E-4087-9B7B-30A5887EF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711" y="4005064"/>
            <a:ext cx="1368152" cy="53234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anchor="ctr" anchorCtr="1"/>
          <a:lstStyle/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SUBSECRETARÍA PARA LA 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IGUALDAD DE GÉNERO </a:t>
            </a:r>
          </a:p>
        </p:txBody>
      </p:sp>
      <p:cxnSp>
        <p:nvCxnSpPr>
          <p:cNvPr id="100" name="Conector: angular 99">
            <a:extLst>
              <a:ext uri="{FF2B5EF4-FFF2-40B4-BE49-F238E27FC236}">
                <a16:creationId xmlns:a16="http://schemas.microsoft.com/office/drawing/2014/main" id="{7121804B-AB19-4BB7-9866-3A9D665D68D9}"/>
              </a:ext>
            </a:extLst>
          </p:cNvPr>
          <p:cNvCxnSpPr>
            <a:cxnSpLocks/>
            <a:stCxn id="93" idx="0"/>
            <a:endCxn id="67" idx="0"/>
          </p:cNvCxnSpPr>
          <p:nvPr/>
        </p:nvCxnSpPr>
        <p:spPr>
          <a:xfrm rot="16200000" flipH="1">
            <a:off x="4234667" y="669728"/>
            <a:ext cx="718762" cy="7288241"/>
          </a:xfrm>
          <a:prstGeom prst="bentConnector3">
            <a:avLst>
              <a:gd name="adj1" fmla="val -1260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AutoShape 37">
            <a:extLst>
              <a:ext uri="{FF2B5EF4-FFF2-40B4-BE49-F238E27FC236}">
                <a16:creationId xmlns:a16="http://schemas.microsoft.com/office/drawing/2014/main" id="{3FC474A5-CA60-4F5D-8B02-D94AE45E6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6033" y="4001772"/>
            <a:ext cx="1344272" cy="5378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anchor="ctr" anchorCtr="1"/>
          <a:lstStyle/>
          <a:p>
            <a:pPr algn="ctr"/>
            <a:r>
              <a:rPr lang="es-ES_tradnl" sz="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VALERIANO VALDÉS CABELLO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CONSEJERÍA JURÍDICA 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DEL GOBIERNO DEL ESTADO</a:t>
            </a:r>
          </a:p>
          <a:p>
            <a:pPr algn="ctr"/>
            <a:r>
              <a:rPr lang="es-MX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MST01</a:t>
            </a:r>
          </a:p>
        </p:txBody>
      </p:sp>
      <p:sp>
        <p:nvSpPr>
          <p:cNvPr id="102" name="AutoShape 5">
            <a:extLst>
              <a:ext uri="{FF2B5EF4-FFF2-40B4-BE49-F238E27FC236}">
                <a16:creationId xmlns:a16="http://schemas.microsoft.com/office/drawing/2014/main" id="{EF32A3CF-6F73-46A8-A5D4-5BA3F6D1E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203" y="2236832"/>
            <a:ext cx="1400606" cy="5404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anchor="ctr" anchorCtr="1"/>
          <a:lstStyle/>
          <a:p>
            <a:r>
              <a:rPr lang="es-ES_tradnl" sz="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SERGIO MIER CAMPOS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INSTITUTO REGISTRAL Y CATASTRAL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MMS01</a:t>
            </a:r>
          </a:p>
          <a:p>
            <a:pPr algn="ctr"/>
            <a:endParaRPr lang="es-ES_tradnl" sz="6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9AED3BF6-2B8F-42DC-85E8-ABAB61F2671B}"/>
              </a:ext>
            </a:extLst>
          </p:cNvPr>
          <p:cNvCxnSpPr>
            <a:cxnSpLocks/>
          </p:cNvCxnSpPr>
          <p:nvPr/>
        </p:nvCxnSpPr>
        <p:spPr>
          <a:xfrm flipH="1">
            <a:off x="2616727" y="2522873"/>
            <a:ext cx="1735808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utoShape 20">
            <a:extLst>
              <a:ext uri="{FF2B5EF4-FFF2-40B4-BE49-F238E27FC236}">
                <a16:creationId xmlns:a16="http://schemas.microsoft.com/office/drawing/2014/main" id="{974FFB16-E1A9-4732-8F2B-0F4D96E7A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4463" y="5445224"/>
            <a:ext cx="1446008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SAÚL GARDUÑO RAMÍREZ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CENTRO DE EVALUACIÓN Y CONTROL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 CONFIANZA</a:t>
            </a:r>
          </a:p>
          <a:p>
            <a:pPr algn="ctr"/>
            <a:r>
              <a:rPr lang="es-MX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MMS01</a:t>
            </a:r>
            <a:endParaRPr lang="es-ES" sz="6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utoShape 6">
            <a:extLst>
              <a:ext uri="{FF2B5EF4-FFF2-40B4-BE49-F238E27FC236}">
                <a16:creationId xmlns:a16="http://schemas.microsoft.com/office/drawing/2014/main" id="{003189B2-461C-45BD-BB62-8433FBEC5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90" y="3140970"/>
            <a:ext cx="1337633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VIOLETA ANAHÍ TELLO DÁVILA</a:t>
            </a:r>
          </a:p>
          <a:p>
            <a:pPr algn="ctr"/>
            <a:r>
              <a:rPr lang="es-MX" sz="600" b="0" dirty="0">
                <a:latin typeface="Arial" panose="020B0604020202020204" pitchFamily="34" charset="0"/>
                <a:cs typeface="Arial" panose="020B0604020202020204" pitchFamily="34" charset="0"/>
              </a:rPr>
              <a:t>JEFATURA DE OFICINA</a:t>
            </a:r>
          </a:p>
          <a:p>
            <a:pPr algn="ctr"/>
            <a:r>
              <a:rPr lang="es-MX" sz="600" b="0" dirty="0">
                <a:latin typeface="Arial" panose="020B0604020202020204" pitchFamily="34" charset="0"/>
                <a:cs typeface="Arial" panose="020B0604020202020204" pitchFamily="34" charset="0"/>
              </a:rPr>
              <a:t>MMS02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15E4E907-3E8B-4A7C-A781-8C879376B789}"/>
              </a:ext>
            </a:extLst>
          </p:cNvPr>
          <p:cNvCxnSpPr>
            <a:cxnSpLocks/>
          </p:cNvCxnSpPr>
          <p:nvPr/>
        </p:nvCxnSpPr>
        <p:spPr>
          <a:xfrm>
            <a:off x="2962076" y="2901560"/>
            <a:ext cx="0" cy="287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AutoShape 37">
            <a:extLst>
              <a:ext uri="{FF2B5EF4-FFF2-40B4-BE49-F238E27FC236}">
                <a16:creationId xmlns:a16="http://schemas.microsoft.com/office/drawing/2014/main" id="{5ED10DF2-AC8F-49A5-B153-FDF5634FC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253" y="3157908"/>
            <a:ext cx="1451194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AXEL ANTONIO RAMOS CERVANTES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cs typeface="Arial" panose="020B0604020202020204" pitchFamily="34" charset="0"/>
              </a:rPr>
              <a:t>COORDINACIÓN GENERAL 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cs typeface="Arial" panose="020B0604020202020204" pitchFamily="34" charset="0"/>
              </a:rPr>
              <a:t>ADMINISTRATIVA</a:t>
            </a:r>
          </a:p>
          <a:p>
            <a:pPr algn="ctr"/>
            <a:r>
              <a:rPr lang="es-MX" sz="600" b="0" dirty="0">
                <a:latin typeface="Arial" panose="020B0604020202020204" pitchFamily="34" charset="0"/>
                <a:cs typeface="Arial" panose="020B0604020202020204" pitchFamily="34" charset="0"/>
              </a:rPr>
              <a:t>MMS02 </a:t>
            </a:r>
            <a:endParaRPr lang="es-ES" sz="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085FB4DD-D9CF-4D94-8DB6-B3FD50967667}"/>
              </a:ext>
            </a:extLst>
          </p:cNvPr>
          <p:cNvCxnSpPr>
            <a:cxnSpLocks/>
          </p:cNvCxnSpPr>
          <p:nvPr/>
        </p:nvCxnSpPr>
        <p:spPr>
          <a:xfrm>
            <a:off x="5072615" y="2906308"/>
            <a:ext cx="0" cy="287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AutoShape 37">
            <a:extLst>
              <a:ext uri="{FF2B5EF4-FFF2-40B4-BE49-F238E27FC236}">
                <a16:creationId xmlns:a16="http://schemas.microsoft.com/office/drawing/2014/main" id="{6EEB2CB9-7C4B-45C2-A291-521403145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8877" y="3170664"/>
            <a:ext cx="1363818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JORGE ALEJANDRO </a:t>
            </a:r>
          </a:p>
          <a:p>
            <a:pPr algn="ctr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SÁNCHEZ DE VALLE</a:t>
            </a:r>
          </a:p>
          <a:p>
            <a:pPr algn="ctr"/>
            <a:r>
              <a:rPr lang="es-MX" sz="600" b="0" dirty="0">
                <a:latin typeface="Arial" panose="020B0604020202020204" pitchFamily="34" charset="0"/>
                <a:cs typeface="Arial" panose="020B0604020202020204" pitchFamily="34" charset="0"/>
              </a:rPr>
              <a:t>UNIDAD DE TRANSPARENCIA</a:t>
            </a:r>
            <a:endParaRPr lang="es-ES_tradnl" sz="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00" b="0" dirty="0">
                <a:latin typeface="Arial" panose="020B0604020202020204" pitchFamily="34" charset="0"/>
                <a:cs typeface="Arial" panose="020B0604020202020204" pitchFamily="34" charset="0"/>
              </a:rPr>
              <a:t>MM04</a:t>
            </a:r>
          </a:p>
        </p:txBody>
      </p:sp>
      <p:sp>
        <p:nvSpPr>
          <p:cNvPr id="37" name="AutoShape 27">
            <a:extLst>
              <a:ext uri="{FF2B5EF4-FFF2-40B4-BE49-F238E27FC236}">
                <a16:creationId xmlns:a16="http://schemas.microsoft.com/office/drawing/2014/main" id="{FB0F2574-37BF-4CA7-9CA0-B7F324818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7665" y="3178713"/>
            <a:ext cx="1341374" cy="5601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/>
            </a:outerShdw>
          </a:effectLst>
        </p:spPr>
        <p:txBody>
          <a:bodyPr wrap="none" lIns="0" tIns="0" rIns="0" bIns="0" anchor="ctr" anchorCtr="1"/>
          <a:lstStyle/>
          <a:p>
            <a:pPr algn="ctr"/>
            <a:endParaRPr lang="es-ES_tradnl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600" dirty="0">
                <a:latin typeface="Arial" panose="020B0604020202020204" pitchFamily="34" charset="0"/>
                <a:cs typeface="Arial" panose="020B0604020202020204" pitchFamily="34" charset="0"/>
              </a:rPr>
              <a:t>JUAN FRANCISCO </a:t>
            </a:r>
          </a:p>
          <a:p>
            <a:pPr algn="ctr"/>
            <a:r>
              <a:rPr lang="es-ES_tradnl" sz="600" dirty="0">
                <a:latin typeface="Arial" panose="020B0604020202020204" pitchFamily="34" charset="0"/>
                <a:cs typeface="Arial" panose="020B0604020202020204" pitchFamily="34" charset="0"/>
              </a:rPr>
              <a:t>PADILLA COVARRUBIAS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cs typeface="Arial" panose="020B0604020202020204" pitchFamily="34" charset="0"/>
              </a:rPr>
              <a:t>COORDINACIÓN DE 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cs typeface="Arial" panose="020B0604020202020204" pitchFamily="34" charset="0"/>
              </a:rPr>
              <a:t>COMUNICACIÓN SOCIAL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cs typeface="Arial" panose="020B0604020202020204" pitchFamily="34" charset="0"/>
              </a:rPr>
              <a:t>MM02</a:t>
            </a:r>
          </a:p>
          <a:p>
            <a:pPr algn="ctr"/>
            <a:endParaRPr lang="es-ES_tradnl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Conector: angular 37">
            <a:extLst>
              <a:ext uri="{FF2B5EF4-FFF2-40B4-BE49-F238E27FC236}">
                <a16:creationId xmlns:a16="http://schemas.microsoft.com/office/drawing/2014/main" id="{CE005B44-DA2E-4517-843C-219D2A4D1677}"/>
              </a:ext>
            </a:extLst>
          </p:cNvPr>
          <p:cNvCxnSpPr>
            <a:cxnSpLocks/>
            <a:stCxn id="32" idx="0"/>
            <a:endCxn id="37" idx="0"/>
          </p:cNvCxnSpPr>
          <p:nvPr/>
        </p:nvCxnSpPr>
        <p:spPr>
          <a:xfrm rot="16200000" flipH="1">
            <a:off x="4528007" y="-511631"/>
            <a:ext cx="37743" cy="7342945"/>
          </a:xfrm>
          <a:prstGeom prst="bentConnector3">
            <a:avLst>
              <a:gd name="adj1" fmla="val -60567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DA3768B2-0166-4426-9810-9777568895E7}"/>
              </a:ext>
            </a:extLst>
          </p:cNvPr>
          <p:cNvCxnSpPr>
            <a:cxnSpLocks/>
          </p:cNvCxnSpPr>
          <p:nvPr/>
        </p:nvCxnSpPr>
        <p:spPr>
          <a:xfrm>
            <a:off x="6584783" y="2906308"/>
            <a:ext cx="0" cy="287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AutoShape 27">
            <a:extLst>
              <a:ext uri="{FF2B5EF4-FFF2-40B4-BE49-F238E27FC236}">
                <a16:creationId xmlns:a16="http://schemas.microsoft.com/office/drawing/2014/main" id="{69C1664D-82F0-4B51-B9F7-7D68C3262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711" y="3185936"/>
            <a:ext cx="1368152" cy="5601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/>
            </a:outerShdw>
          </a:effectLst>
        </p:spPr>
        <p:txBody>
          <a:bodyPr wrap="none" lIns="0" tIns="0" rIns="0" bIns="0" anchor="ctr" anchorCtr="1"/>
          <a:lstStyle/>
          <a:p>
            <a:pPr algn="ctr"/>
            <a:endParaRPr lang="es-ES_tradnl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600" b="0" dirty="0">
                <a:latin typeface="Arial" panose="020B0604020202020204" pitchFamily="34" charset="0"/>
                <a:cs typeface="Arial" panose="020B0604020202020204" pitchFamily="34" charset="0"/>
              </a:rPr>
              <a:t>SECRETARÍA TÉCNICA</a:t>
            </a:r>
          </a:p>
          <a:p>
            <a:pPr algn="ctr"/>
            <a:endParaRPr lang="es-ES_tradnl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utoShape 8">
            <a:extLst>
              <a:ext uri="{FF2B5EF4-FFF2-40B4-BE49-F238E27FC236}">
                <a16:creationId xmlns:a16="http://schemas.microsoft.com/office/drawing/2014/main" id="{9FB02523-0B2D-4E10-9C6D-97D3DFCDA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9989" y="3967597"/>
            <a:ext cx="1358960" cy="5415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anchor="ctr" anchorCtr="1"/>
          <a:lstStyle/>
          <a:p>
            <a:pPr algn="ctr"/>
            <a:r>
              <a:rPr lang="es-ES_tradnl" sz="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FRANCISCO DE J. NIEBLA VARGAS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SUBSECRETARÍA DE ASUNTOS 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POLÍTICOS Y SOCIALES</a:t>
            </a:r>
          </a:p>
          <a:p>
            <a:pPr algn="ctr"/>
            <a:r>
              <a:rPr lang="es-ES_tradnl" sz="600" b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MMS01 </a:t>
            </a:r>
            <a:endParaRPr lang="es-ES" sz="6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Imagen 40">
            <a:extLst>
              <a:ext uri="{FF2B5EF4-FFF2-40B4-BE49-F238E27FC236}">
                <a16:creationId xmlns:a16="http://schemas.microsoft.com/office/drawing/2014/main" id="{555332E2-E8DC-4FFB-829B-44D0847322EB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0" b="8631"/>
          <a:stretch/>
        </p:blipFill>
        <p:spPr>
          <a:xfrm>
            <a:off x="35496" y="0"/>
            <a:ext cx="2182495" cy="577969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46821611-6C44-46CD-927F-E23443CB50D4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0" t="25647" r="6488" b="26265"/>
          <a:stretch/>
        </p:blipFill>
        <p:spPr>
          <a:xfrm>
            <a:off x="7020272" y="-1506"/>
            <a:ext cx="2123728" cy="65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63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76950</TotalTime>
  <Words>151</Words>
  <Application>Microsoft Office PowerPoint</Application>
  <PresentationFormat>Presentación en pantalla (4:3)</PresentationFormat>
  <Paragraphs>64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Qdash</dc:creator>
  <cp:lastModifiedBy>PEDRO</cp:lastModifiedBy>
  <cp:revision>3711</cp:revision>
  <cp:lastPrinted>2024-01-10T16:58:30Z</cp:lastPrinted>
  <dcterms:created xsi:type="dcterms:W3CDTF">2012-07-10T15:22:44Z</dcterms:created>
  <dcterms:modified xsi:type="dcterms:W3CDTF">2024-01-12T20:21:12Z</dcterms:modified>
</cp:coreProperties>
</file>